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e9f9ff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e9f9ff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a6f31d9c0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a6f31d9c0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e9f9ffe9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e9f9ffe9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e9f9ffe9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e9f9ffe9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e9f9ffe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e9f9ffe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e9f9ffe9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e9f9ffe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2b9ab641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a2b9ab641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e9f9ffe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e9f9ffe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6f31d9c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6f31d9c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a6f31d9c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a6f31d9c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a6f31d9c0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a6f31d9c0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a6f31d9c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a6f31d9c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a6f31d9c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a6f31d9c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a6f31d9c0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a6f31d9c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a6f31d9c0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a6f31d9c0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556625" y="811700"/>
            <a:ext cx="52911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37373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PHP Framework</a:t>
            </a:r>
            <a:endParaRPr sz="4000">
              <a:solidFill>
                <a:srgbClr val="37373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5807825" y="2690300"/>
            <a:ext cx="51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Выполнили студенты:</a:t>
            </a:r>
            <a:b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Борис Васильев</a:t>
            </a:r>
            <a:b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Александра Леонидова</a:t>
            </a:r>
            <a:b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Никита Ершов</a:t>
            </a:r>
            <a:b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Владислава Огаркова</a:t>
            </a:r>
            <a:endParaRPr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567650" y="3232450"/>
            <a:ext cx="3037500" cy="2742300"/>
          </a:xfrm>
          <a:prstGeom prst="ellipse">
            <a:avLst/>
          </a:prstGeom>
          <a:solidFill>
            <a:srgbClr val="404040"/>
          </a:solidFill>
          <a:ln cap="flat" cmpd="sng" w="127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234750" y="-1055475"/>
            <a:ext cx="3132900" cy="32190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7402" l="14216" r="16569" t="19380"/>
          <a:stretch/>
        </p:blipFill>
        <p:spPr>
          <a:xfrm>
            <a:off x="165850" y="0"/>
            <a:ext cx="8887752" cy="528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6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Страница регистрации</a:t>
            </a:r>
            <a:endParaRPr sz="32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32980" l="0" r="0" t="0"/>
          <a:stretch/>
        </p:blipFill>
        <p:spPr>
          <a:xfrm>
            <a:off x="592825" y="1153425"/>
            <a:ext cx="7958349" cy="29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25" y="996500"/>
            <a:ext cx="8314801" cy="40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39925" y="301400"/>
            <a:ext cx="7376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Обработка POST запроса </a:t>
            </a:r>
            <a:endParaRPr sz="32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-435600" y="-712625"/>
            <a:ext cx="1921200" cy="18651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141950" y="331850"/>
            <a:ext cx="2707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37373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UML </a:t>
            </a:r>
            <a:r>
              <a:rPr lang="ru" sz="3200">
                <a:solidFill>
                  <a:srgbClr val="37373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Диаграмма</a:t>
            </a:r>
            <a:endParaRPr sz="3200">
              <a:solidFill>
                <a:srgbClr val="37373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7373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50" y="0"/>
            <a:ext cx="60858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52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37373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Стек технологий</a:t>
            </a:r>
            <a:endParaRPr sz="3200">
              <a:solidFill>
                <a:srgbClr val="37373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-568525" y="3853425"/>
            <a:ext cx="1921200" cy="1865100"/>
          </a:xfrm>
          <a:prstGeom prst="ellipse">
            <a:avLst/>
          </a:prstGeom>
          <a:solidFill>
            <a:srgbClr val="3D85C6"/>
          </a:solidFill>
          <a:ln cap="flat" cmpd="sng" w="12700">
            <a:solidFill>
              <a:srgbClr val="3D85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7854700" y="-634325"/>
            <a:ext cx="1921200" cy="18651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4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373737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9038"/>
            <a:ext cx="53721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6675"/>
            <a:ext cx="51339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37373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Контакты</a:t>
            </a:r>
            <a:endParaRPr b="1" sz="23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7373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70" name="Google Shape;170;p27"/>
          <p:cNvGrpSpPr/>
          <p:nvPr/>
        </p:nvGrpSpPr>
        <p:grpSpPr>
          <a:xfrm>
            <a:off x="187675" y="1718250"/>
            <a:ext cx="8599250" cy="2778887"/>
            <a:chOff x="-120750" y="1718225"/>
            <a:chExt cx="8599250" cy="2778887"/>
          </a:xfrm>
        </p:grpSpPr>
        <p:sp>
          <p:nvSpPr>
            <p:cNvPr id="171" name="Google Shape;171;p27"/>
            <p:cNvSpPr txBox="1"/>
            <p:nvPr/>
          </p:nvSpPr>
          <p:spPr>
            <a:xfrm>
              <a:off x="-120750" y="1718225"/>
              <a:ext cx="2943300" cy="7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</a:t>
              </a: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Васильев </a:t>
              </a: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Борис:   </a:t>
              </a:r>
              <a:r>
                <a:rPr lang="ru" sz="180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@Boris_Vasiliev </a:t>
              </a:r>
              <a:endPara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7450" y="2508238"/>
              <a:ext cx="366925" cy="36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7"/>
            <p:cNvSpPr txBox="1"/>
            <p:nvPr/>
          </p:nvSpPr>
          <p:spPr>
            <a:xfrm>
              <a:off x="4201900" y="1718225"/>
              <a:ext cx="3097200" cy="7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Леонидова Александра: </a:t>
              </a:r>
              <a:r>
                <a:rPr lang="ru" sz="180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@disturbed_lama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1748900" y="3334700"/>
              <a:ext cx="3437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Огаркова Владислава: </a:t>
              </a:r>
              <a:r>
                <a:rPr lang="ru" sz="180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@v_veless</a:t>
              </a: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6165800" y="3334700"/>
              <a:ext cx="2312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Ершов Никита: </a:t>
              </a:r>
              <a:r>
                <a:rPr lang="ru" sz="180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@ern1ck</a:t>
              </a:r>
              <a:r>
                <a:rPr lang="ru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76" name="Google Shape;1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37" y="4130188"/>
              <a:ext cx="366925" cy="36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7050" y="2508238"/>
              <a:ext cx="366925" cy="36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687" y="4130188"/>
              <a:ext cx="366925" cy="36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7"/>
          <p:cNvSpPr/>
          <p:nvPr/>
        </p:nvSpPr>
        <p:spPr>
          <a:xfrm>
            <a:off x="-593600" y="3783150"/>
            <a:ext cx="1921200" cy="1865100"/>
          </a:xfrm>
          <a:prstGeom prst="ellipse">
            <a:avLst/>
          </a:prstGeom>
          <a:solidFill>
            <a:srgbClr val="404040"/>
          </a:solidFill>
          <a:ln cap="flat" cmpd="sng" w="127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7990750" y="-561750"/>
            <a:ext cx="1921200" cy="18651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6865725" y="-972575"/>
            <a:ext cx="1921200" cy="1865100"/>
          </a:xfrm>
          <a:prstGeom prst="ellipse">
            <a:avLst/>
          </a:prstGeom>
          <a:noFill/>
          <a:ln cap="flat" cmpd="sng" w="12700">
            <a:solidFill>
              <a:srgbClr val="3D85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5745500" y="-1320725"/>
            <a:ext cx="1921200" cy="1865100"/>
          </a:xfrm>
          <a:prstGeom prst="ellipse">
            <a:avLst/>
          </a:prstGeom>
          <a:noFill/>
          <a:ln cap="flat" cmpd="sng" w="127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47800"/>
            <a:ext cx="8520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37373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Личный вклад в проект</a:t>
            </a:r>
            <a:endParaRPr sz="3200">
              <a:solidFill>
                <a:srgbClr val="37373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390275" y="3786300"/>
            <a:ext cx="1921200" cy="1865100"/>
          </a:xfrm>
          <a:prstGeom prst="ellipse">
            <a:avLst/>
          </a:prstGeom>
          <a:solidFill>
            <a:srgbClr val="404040"/>
          </a:solidFill>
          <a:ln cap="flat" cmpd="sng" w="127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789900" y="2759800"/>
            <a:ext cx="1921200" cy="18651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749575" y="3472275"/>
            <a:ext cx="1921200" cy="1865100"/>
          </a:xfrm>
          <a:prstGeom prst="ellipse">
            <a:avLst/>
          </a:prstGeom>
          <a:solidFill>
            <a:srgbClr val="3D85C6"/>
          </a:solidFill>
          <a:ln cap="flat" cmpd="sng" w="12700">
            <a:solidFill>
              <a:srgbClr val="3D85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06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Борис Васильев: DI, сборка проекта</a:t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Никита Ершов: Router</a:t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Александра Леонидова: Обработка ошибок</a:t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Владислава Огаркова: Точка входа в бизнес логику, класс для использования БД.</a:t>
            </a:r>
            <a:endParaRPr sz="200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7732150" y="3986625"/>
            <a:ext cx="1921200" cy="1865100"/>
          </a:xfrm>
          <a:prstGeom prst="ellipse">
            <a:avLst/>
          </a:prstGeom>
          <a:solidFill>
            <a:srgbClr val="3D85C6"/>
          </a:solidFill>
          <a:ln cap="flat" cmpd="sng" w="12700">
            <a:solidFill>
              <a:srgbClr val="3D85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-521975" y="-1093875"/>
            <a:ext cx="1921200" cy="18651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rgbClr val="B6D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92525" y="694300"/>
            <a:ext cx="4650600" cy="4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latin typeface="Montserrat Medium"/>
                <a:ea typeface="Montserrat Medium"/>
                <a:cs typeface="Montserrat Medium"/>
                <a:sym typeface="Montserrat Medium"/>
              </a:rPr>
              <a:t>Гибкость и расширяемость: Использование Router в виде класса позволяет создать гибкую и расширяемую систему маршрутизации для приложения. Класс Router инкапсулирует логику маршрутизации, что делает его независимым компонентом, который можно использовать в различных частях приложения. Пользовательский код может легко определять действия для конкретных HTTP методов, что делает код более читаемым и понятным.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2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Роутер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72703" l="0" r="18982" t="0"/>
          <a:stretch/>
        </p:blipFill>
        <p:spPr>
          <a:xfrm>
            <a:off x="5756050" y="0"/>
            <a:ext cx="3387951" cy="14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55658"/>
          <a:stretch/>
        </p:blipFill>
        <p:spPr>
          <a:xfrm>
            <a:off x="2174700" y="2800463"/>
            <a:ext cx="4181750" cy="22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975" y="1553913"/>
            <a:ext cx="2677034" cy="23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88725"/>
            <a:ext cx="376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ru" sz="1300">
                <a:latin typeface="Montserrat Medium"/>
                <a:ea typeface="Montserrat Medium"/>
                <a:cs typeface="Montserrat Medium"/>
                <a:sym typeface="Montserrat Medium"/>
              </a:rPr>
              <a:t>Было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 dependency injection</a:t>
            </a:r>
            <a:endParaRPr>
              <a:solidFill>
                <a:srgbClr val="4040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1425"/>
            <a:ext cx="4762800" cy="264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475" y="1961429"/>
            <a:ext cx="30956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426475" y="1388725"/>
            <a:ext cx="167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Стало</a:t>
            </a:r>
            <a:endParaRPr sz="13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44325" y="988075"/>
            <a:ext cx="8177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 </a:t>
            </a:r>
            <a:r>
              <a:rPr lang="ru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счет</a:t>
            </a:r>
            <a:r>
              <a:rPr lang="ru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рефлексии</a:t>
            </a:r>
            <a:r>
              <a:rPr lang="ru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кода позволяет уменьшить его количество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8925" y="49375"/>
            <a:ext cx="85206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 dependency </a:t>
            </a:r>
            <a:endParaRPr>
              <a:solidFill>
                <a:srgbClr val="4040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injection</a:t>
            </a:r>
            <a:endParaRPr>
              <a:solidFill>
                <a:srgbClr val="4040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68925" y="906525"/>
            <a:ext cx="375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Позволяет записывать в методы роутера класс-обработчик и метод, который потом отработает при переходе пользователя на url. В данном коде используется принцип обратной зависимости (Inversion of Control), где класс Router зависит от ComponentContainer для разрешения зависимостей. </a:t>
            </a:r>
            <a:r>
              <a:rPr lang="ru"/>
              <a:t>ComponentContainer инициализирует и осуществляет внедрение зависимостей для поддержки работы Router.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3" y="4019550"/>
            <a:ext cx="74199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06" y="49375"/>
            <a:ext cx="4948495" cy="39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5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Точка входа в БЛ, подключение к БД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250" y="2278925"/>
            <a:ext cx="2007950" cy="19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275" y="929525"/>
            <a:ext cx="3484874" cy="4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5" y="1017725"/>
            <a:ext cx="3607300" cy="3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16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ошибок (функция set_error_handler)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5820300" y="782225"/>
            <a:ext cx="33237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Функция set_error_handler в PHP используется для установки пользовательской функции обработки ошибок. Когда происходит ошибка во время выполнения скрипта, PHP вызывает установленную пользовательскую функцию обработки ошибок вместо стандартного обработчика ошибок.</a:t>
            </a:r>
            <a:endParaRPr sz="17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5" y="738000"/>
            <a:ext cx="5532001" cy="36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75" y="4487025"/>
            <a:ext cx="4783200" cy="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16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 http ошибок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0" y="804938"/>
            <a:ext cx="4321725" cy="16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200" y="2934200"/>
            <a:ext cx="4725773" cy="19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3" y="2708625"/>
            <a:ext cx="3328947" cy="23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925" y="559975"/>
            <a:ext cx="4725776" cy="201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13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Вывод http ошибок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75" y="46625"/>
            <a:ext cx="3756626" cy="24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6225"/>
            <a:ext cx="5438542" cy="21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75" y="3096399"/>
            <a:ext cx="7751799" cy="21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